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63" r:id="rId2"/>
    <p:sldId id="864" r:id="rId3"/>
    <p:sldId id="865" r:id="rId4"/>
    <p:sldId id="866" r:id="rId5"/>
    <p:sldId id="867" r:id="rId6"/>
    <p:sldId id="868" r:id="rId7"/>
    <p:sldId id="869" r:id="rId8"/>
    <p:sldId id="870" r:id="rId9"/>
    <p:sldId id="8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0" y="2659713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298. JESUH AW, SINGLAMTEH KISUAN KHIN TA’NG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89" y="3915177"/>
            <a:ext cx="6858000" cy="1559149"/>
          </a:xfrm>
        </p:spPr>
        <p:txBody>
          <a:bodyPr>
            <a:normAutofit/>
          </a:bodyPr>
          <a:lstStyle/>
          <a:p>
            <a:r>
              <a:rPr lang="en-US" sz="1600" dirty="0"/>
              <a:t>Jesus, I My Cross Have Taken</a:t>
            </a:r>
          </a:p>
          <a:p>
            <a:r>
              <a:rPr lang="en-US" sz="1600" dirty="0"/>
              <a:t>Matt. 16:24</a:t>
            </a:r>
          </a:p>
          <a:p>
            <a:r>
              <a:rPr lang="en-US" sz="1600" dirty="0"/>
              <a:t>Henry Frances </a:t>
            </a:r>
            <a:r>
              <a:rPr lang="en-US" sz="1600" dirty="0" err="1"/>
              <a:t>Lyte</a:t>
            </a:r>
            <a:r>
              <a:rPr lang="en-US" sz="1600" dirty="0"/>
              <a:t>, 1793-1847</a:t>
            </a:r>
          </a:p>
          <a:p>
            <a:r>
              <a:rPr lang="en-US" sz="1600" dirty="0" err="1"/>
              <a:t>Doh</a:t>
            </a:r>
            <a:r>
              <a:rPr lang="en-US" sz="1600" dirty="0"/>
              <a:t> is </a:t>
            </a:r>
            <a:r>
              <a:rPr lang="en-US" sz="1600" dirty="0" err="1"/>
              <a:t>Ab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9917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muhdah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8150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beikhinta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6778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bangkhemin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9517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0902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zawsop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977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kihello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18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thungeninah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6546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khualzinna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44294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274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298. JESUH AW, SINGLAMTEH KISUAN KHIN TA’NG</vt:lpstr>
      <vt:lpstr>1</vt:lpstr>
      <vt:lpstr>PowerPoint Presentation</vt:lpstr>
      <vt:lpstr>2</vt:lpstr>
      <vt:lpstr>PowerPoint Presentation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2018-12-14T15:05:10Z</dcterms:modified>
</cp:coreProperties>
</file>